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슬라이드를 이동하려면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33FC6A-576A-440F-B5C0-1B8F56739BA9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0320" cy="299844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DB2572-3933-4340-B9EA-FDDAF4D0E164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56B0D9-FD2D-4B1D-9195-5FCE262F405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C987E8-DDFB-4328-9868-D4272C8ABBE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AC6DA74-E13C-41AB-92BC-EF987B3ABB64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8EAFAB2-5DAD-4334-A823-BF6B973073A1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200" cy="299844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320" cy="4518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54880" y="9440640"/>
            <a:ext cx="293184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6959C12-F204-4BA7-8BD2-CFDC57C04AD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320" cy="33336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788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49D9746-3BD8-40B9-BC6D-CDCF0184A0F2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4400" cy="329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그림 198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4680" cy="428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그림 201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5720" cy="446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그림 204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38840" cy="49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그림 207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7720" cy="491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그림 213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7120" cy="349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그림 218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6120" cy="352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그림 223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3120" cy="35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그림 228" descr=""/>
          <p:cNvPicPr/>
          <p:nvPr/>
        </p:nvPicPr>
        <p:blipFill>
          <a:blip r:embed="rId1"/>
          <a:srcRect l="3150" t="1118" r="54189" b="47197"/>
          <a:stretch/>
        </p:blipFill>
        <p:spPr>
          <a:xfrm>
            <a:off x="4885200" y="1368000"/>
            <a:ext cx="3897000" cy="29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28FE70D2-9806-4141-A99B-A890AC64A5EA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8120" cy="359064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09440" cy="29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그림 234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2560" cy="40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그림 238" descr=""/>
          <p:cNvPicPr/>
          <p:nvPr/>
        </p:nvPicPr>
        <p:blipFill>
          <a:blip r:embed="rId1"/>
          <a:srcRect l="3587" t="2935" r="50622" b="30995"/>
          <a:stretch/>
        </p:blipFill>
        <p:spPr>
          <a:xfrm>
            <a:off x="1872000" y="1217520"/>
            <a:ext cx="5593320" cy="50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45" name="그림 244" descr=""/>
          <p:cNvPicPr/>
          <p:nvPr/>
        </p:nvPicPr>
        <p:blipFill>
          <a:blip r:embed="rId1"/>
          <a:stretch/>
        </p:blipFill>
        <p:spPr>
          <a:xfrm rot="21599400">
            <a:off x="5324040" y="3391200"/>
            <a:ext cx="3673800" cy="3303360"/>
          </a:xfrm>
          <a:prstGeom prst="rect">
            <a:avLst/>
          </a:prstGeom>
          <a:ln>
            <a:noFill/>
          </a:ln>
        </p:spPr>
      </p:pic>
      <p:pic>
        <p:nvPicPr>
          <p:cNvPr id="246" name="그림 245" descr=""/>
          <p:cNvPicPr/>
          <p:nvPr/>
        </p:nvPicPr>
        <p:blipFill>
          <a:blip r:embed="rId2"/>
          <a:srcRect l="4967" t="2535" r="50146" b="33203"/>
          <a:stretch/>
        </p:blipFill>
        <p:spPr>
          <a:xfrm>
            <a:off x="4536360" y="1368360"/>
            <a:ext cx="4102560" cy="36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Tendermint_v7.09_node5_slot1_v1.xml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0s / 1.785s.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40,840KB / 58,808KB.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51" name="그림 250" descr=""/>
          <p:cNvPicPr/>
          <p:nvPr/>
        </p:nvPicPr>
        <p:blipFill>
          <a:blip r:embed="rId1"/>
          <a:stretch/>
        </p:blipFill>
        <p:spPr>
          <a:xfrm>
            <a:off x="4584960" y="1584000"/>
            <a:ext cx="4341960" cy="381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v7.11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Tendermint_v7.11_node6_slot1_v2.xml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18.66s / 0.14s / 18.797s.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144,356KB / 157,360KB.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57" name="그림 256" descr=""/>
          <p:cNvPicPr/>
          <p:nvPr/>
        </p:nvPicPr>
        <p:blipFill>
          <a:blip r:embed="rId1"/>
          <a:stretch/>
        </p:blipFill>
        <p:spPr>
          <a:xfrm>
            <a:off x="4431600" y="1440000"/>
            <a:ext cx="4423320" cy="36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scalability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16.17s / 0.25s / 16.42s.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150,808KB / 166,764KB.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3" name="그림 261" descr=""/>
          <p:cNvPicPr/>
          <p:nvPr/>
        </p:nvPicPr>
        <p:blipFill>
          <a:blip r:embed="rId1"/>
          <a:stretch/>
        </p:blipFill>
        <p:spPr>
          <a:xfrm>
            <a:off x="4180320" y="1416960"/>
            <a:ext cx="4890600" cy="412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Tendermint_v7.13_node7_slot1_v2.xml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230.31s / 1.14s / 231.459s.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1,855,480KB / 1,870,552KB.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8" name="그림 266" descr=""/>
          <p:cNvPicPr/>
          <p:nvPr/>
        </p:nvPicPr>
        <p:blipFill>
          <a:blip r:embed="rId1"/>
          <a:stretch/>
        </p:blipFill>
        <p:spPr>
          <a:xfrm>
            <a:off x="4352040" y="1488960"/>
            <a:ext cx="4548960" cy="383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B51DA7C2-935B-4CA2-A0DF-BBA4E12FCB7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799960" cy="362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Tendermint_v7.13_node8_slot1_v2.xml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2,699.53s / 28.23s / 2,727.924s.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27,287,376KB / 27,337,172KB.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3" name="그림 271" descr=""/>
          <p:cNvPicPr/>
          <p:nvPr/>
        </p:nvPicPr>
        <p:blipFill>
          <a:blip r:embed="rId1"/>
          <a:stretch/>
        </p:blipFill>
        <p:spPr>
          <a:xfrm>
            <a:off x="4431960" y="1512000"/>
            <a:ext cx="4606920" cy="38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Tendermint_v7.13_node9_slot1_v2.xml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32,670.69s / 3,142.58s / 35,816.155s.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283,193,796KB / 283,361,008KB.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8" name="그림 276" descr=""/>
          <p:cNvPicPr/>
          <p:nvPr/>
        </p:nvPicPr>
        <p:blipFill>
          <a:blip r:embed="rId1"/>
          <a:stretch/>
        </p:blipFill>
        <p:spPr>
          <a:xfrm>
            <a:off x="4397400" y="1584000"/>
            <a:ext cx="4692600" cy="39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Tendermint_v7.13_node10_slot1_v2.xml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ce181e"/>
                </a:solidFill>
                <a:latin typeface="a중고딕"/>
                <a:ea typeface="a중고딕"/>
              </a:rPr>
              <a:t>Not finished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3" name="그림 281" descr=""/>
          <p:cNvPicPr/>
          <p:nvPr/>
        </p:nvPicPr>
        <p:blipFill>
          <a:blip r:embed="rId1"/>
          <a:srcRect l="6181" t="26463" r="52079" b="18091"/>
          <a:stretch/>
        </p:blipFill>
        <p:spPr>
          <a:xfrm>
            <a:off x="4577040" y="1584000"/>
            <a:ext cx="4421880" cy="36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open membership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Tendermint_v7.13_node6_slot3_565_v2.xml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22.54s / 0.14s / 22.676s.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218,120KB / 241,448KB.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9" name="그림 287" descr=""/>
          <p:cNvPicPr/>
          <p:nvPr/>
        </p:nvPicPr>
        <p:blipFill>
          <a:blip r:embed="rId1"/>
          <a:stretch/>
        </p:blipFill>
        <p:spPr>
          <a:xfrm>
            <a:off x="4551840" y="1800000"/>
            <a:ext cx="4591440" cy="412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Tendermint_v7.13_node5_slot3_454_v3.xml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0.01s / 1.801s.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32,468KB / 57,000KB.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554720" cy="409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Tendermint_v7.13_node5_slot2_56_v2.xml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54.73s / 0.12s / 54.89s.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236,324KB / 256,852KB.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485960" cy="403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3600"/>
            <a:ext cx="8227440" cy="53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v7.15 – open membership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Tendermint_v7.15_node5_slot3_454_v3.xml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2.53s / 0.03s / 2.562s.</a:t>
            </a:r>
            <a:endParaRPr b="0" lang="en-US" sz="22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45,704KB / 61,980KB.</a:t>
            </a:r>
            <a:endParaRPr b="0" lang="en-US" sz="22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Noto Sans CJK JP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4710960" y="1800000"/>
            <a:ext cx="4329720" cy="363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Tendermint_v7.15_node6_slot2_56_v2.xml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29.8s / 0.15s / 29.953s.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328,604KB / 341,076KB.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581360" y="1584000"/>
            <a:ext cx="441864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3AE37DF3-C8B2-40BD-9B49-87149BE69BF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68800" cy="366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Tendermint_v7.15_node6_slot3_565_v3.xml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34s / 0.24s / 34.239s.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382,348KB / 390,116KB.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4597560" y="1512000"/>
            <a:ext cx="4474440" cy="40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Tendermint_v7.15_node7_slot2_67_v2.xml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399.11s / 2.35s / 401.487s.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3,898,392KB / 3,921,168KB.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4726440" y="1872000"/>
            <a:ext cx="434556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"/>
          <p:cNvSpPr/>
          <p:nvPr/>
        </p:nvSpPr>
        <p:spPr>
          <a:xfrm>
            <a:off x="386640" y="1245240"/>
            <a:ext cx="414756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Tendermint_v7.15_node7_slot2_676_v3.xml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457200" y="1604520"/>
            <a:ext cx="407700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471.03s / 3.3s / 474.409s.</a:t>
            </a:r>
            <a:endParaRPr b="0" lang="en-US" sz="2300" spc="-1" strike="noStrike">
              <a:latin typeface="Noto Sans CJK JP"/>
            </a:endParaRPr>
          </a:p>
          <a:p>
            <a:pPr marL="432000" indent="-3222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4,567,180KB / 4,580,944KB.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759560" y="1733400"/>
            <a:ext cx="4240440" cy="345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09175B9C-45BE-4ED7-B828-A52759291DBA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90" b="30340"/>
          <a:stretch/>
        </p:blipFill>
        <p:spPr>
          <a:xfrm>
            <a:off x="57960" y="3816000"/>
            <a:ext cx="3893400" cy="273276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29" b="29839"/>
          <a:stretch/>
        </p:blipFill>
        <p:spPr>
          <a:xfrm>
            <a:off x="4464000" y="3744000"/>
            <a:ext cx="3524400" cy="288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2080" cy="2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87525216-3818-4F83-AA5B-C79466458CCC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52" t="12085" r="13077" b="37493"/>
          <a:stretch/>
        </p:blipFill>
        <p:spPr>
          <a:xfrm>
            <a:off x="4392360" y="3384360"/>
            <a:ext cx="3884760" cy="287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184" r="75874" b="4073"/>
          <a:stretch/>
        </p:blipFill>
        <p:spPr>
          <a:xfrm>
            <a:off x="401040" y="4032360"/>
            <a:ext cx="7001280" cy="157752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49" t="30217" r="43278" b="13071"/>
          <a:stretch/>
        </p:blipFill>
        <p:spPr>
          <a:xfrm>
            <a:off x="1296360" y="1728000"/>
            <a:ext cx="5685120" cy="482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3440" cy="7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3440" cy="47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5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3880" cy="145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303287</TotalTime>
  <Application>LibreOffice/6.0.7.3$Linux_X86_64 LibreOffice_project/00m0$Build-3</Application>
  <Words>1447</Words>
  <Paragraphs>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2023-10-05T10:11:58Z</dcterms:modified>
  <cp:revision>1150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